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9F11"/>
    <a:srgbClr val="111E31"/>
    <a:srgbClr val="F7E8E1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5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9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276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87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7579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88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61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8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8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8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1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0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8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6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6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95531" y="406514"/>
            <a:ext cx="7200900" cy="99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200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комитет образования, науки И МОЛОДЕЖНОЙ ПОЛИТИКИ волгоградской области</a:t>
            </a:r>
            <a:br>
              <a:rPr lang="ru-RU" sz="1200" cap="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БЮДЖЕТНОЕПРОФЕССИОНАЛЬНОЕ ОБРАЗОВАТЕЛЬНОЕ УЧРЕЖДЕНИЕ </a:t>
            </a:r>
            <a:b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«КОТОВСКИЙ ПРОМЫШЛЕННО – ЭКОНОМИЧЕСКИЙ ТЕХНИКУМ»</a:t>
            </a:r>
            <a:b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(ГБПОУ «Котовский промышленно – экономический техникум»)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27750" y="2266581"/>
            <a:ext cx="6532972" cy="17035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Квалификационный экзамен</a:t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ПМ.04 «Выполнение работ по профессии наладчик компьютерных сетей» 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0705" y="4501195"/>
            <a:ext cx="419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hangingPunct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студент группы КС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6-4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457200" hangingPunct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23861" y="6228893"/>
            <a:ext cx="1976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hangingPunct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Котово, 2020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226" y="177551"/>
            <a:ext cx="577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Ситуационная задача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5638" y="1873148"/>
            <a:ext cx="8589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Условие задачи: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15638" y="3341730"/>
            <a:ext cx="8589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Задание 1: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226" y="177551"/>
            <a:ext cx="577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Ситуационная задача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5638" y="1873148"/>
            <a:ext cx="8589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Текст решения задачи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1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226" y="177551"/>
            <a:ext cx="577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Ситуационная задача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5638" y="1873148"/>
            <a:ext cx="8589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Скриншоты с описанием (если необходимо)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226" y="177551"/>
            <a:ext cx="577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Ситуационная задача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5638" y="1873148"/>
            <a:ext cx="8589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Текст решения задачи 2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5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226" y="177551"/>
            <a:ext cx="577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Ситуационная задача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5638" y="1873148"/>
            <a:ext cx="8589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Скриншоты с описанием 2 задачи(если необходимо)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2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226" y="177551"/>
            <a:ext cx="577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Выводы по работе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5638" y="1873148"/>
            <a:ext cx="8589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 smtClean="0"/>
              <a:t>Текст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1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571</TotalTime>
  <Words>63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Квалификационный экзамен  ПМ.04 «Выполнение работ по профессии наладчик компьютерных сетей»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SweetHome</cp:lastModifiedBy>
  <cp:revision>59</cp:revision>
  <dcterms:created xsi:type="dcterms:W3CDTF">2018-09-04T12:10:47Z</dcterms:created>
  <dcterms:modified xsi:type="dcterms:W3CDTF">2020-04-20T08:20:09Z</dcterms:modified>
</cp:coreProperties>
</file>